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301" r:id="rId5"/>
    <p:sldId id="266" r:id="rId6"/>
    <p:sldId id="302" r:id="rId7"/>
    <p:sldId id="269" r:id="rId8"/>
    <p:sldId id="306" r:id="rId9"/>
    <p:sldId id="270" r:id="rId10"/>
    <p:sldId id="272" r:id="rId11"/>
    <p:sldId id="273" r:id="rId12"/>
    <p:sldId id="304" r:id="rId13"/>
    <p:sldId id="307" r:id="rId14"/>
    <p:sldId id="308" r:id="rId15"/>
    <p:sldId id="279" r:id="rId16"/>
    <p:sldId id="305" r:id="rId17"/>
    <p:sldId id="285" r:id="rId18"/>
    <p:sldId id="313" r:id="rId19"/>
    <p:sldId id="314" r:id="rId20"/>
    <p:sldId id="315" r:id="rId21"/>
    <p:sldId id="316" r:id="rId22"/>
    <p:sldId id="309" r:id="rId23"/>
    <p:sldId id="310" r:id="rId24"/>
    <p:sldId id="311" r:id="rId25"/>
    <p:sldId id="312" r:id="rId26"/>
    <p:sldId id="317" r:id="rId27"/>
    <p:sldId id="318" r:id="rId28"/>
    <p:sldId id="319" r:id="rId29"/>
    <p:sldId id="320" r:id="rId30"/>
    <p:sldId id="32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CD015-9579-75D0-989D-3AFD0480E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9C3AD-641B-9122-BE5B-F2CC0507A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6BF83-DEBB-DB3F-DE96-E7C9BFAFD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9018-9C5F-4F01-A541-9A26B462F5B0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60E52-4052-967B-0092-38AEFC42A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B0A43-C7B7-5FF3-DCAF-BA77043E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9A6D-AA76-434E-8A67-A2DEDA35A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497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CC013-5028-F6C1-B88C-AA8CB1B3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0E057-5723-3F6B-8F32-E520DB369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43213-DF6D-AC4D-0799-73ACB6FE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9018-9C5F-4F01-A541-9A26B462F5B0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BEBAC-3E26-62F9-B8B5-CCCEA485B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A2468-1C19-C243-CF96-3904333E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9A6D-AA76-434E-8A67-A2DEDA35A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265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E44B41-3CBB-91B2-6DEA-7E5E2ECCC9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0460CB-67EC-8249-7C95-1396FEC8B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E2156-11D7-AD9C-7957-5830654A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9018-9C5F-4F01-A541-9A26B462F5B0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4709A-67EE-7565-02F3-B66F83807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5F877-B946-F228-0F37-246E1AA7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9A6D-AA76-434E-8A67-A2DEDA35A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611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CB91-A98C-D1F5-1F83-92AF07196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B33FA-1BC8-E81F-CB89-1166BAB17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680CA-5EDC-94D1-73B4-BC58ED566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9018-9C5F-4F01-A541-9A26B462F5B0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045D4-1F45-7340-2ED4-2E65EF92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66CBB-BF4C-D553-9645-48B51978A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9A6D-AA76-434E-8A67-A2DEDA35A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90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9E068-2238-C5BE-0518-663DF548E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78487-331E-EE84-7B51-621277791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46252-175C-0F4D-F049-6266015CB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9018-9C5F-4F01-A541-9A26B462F5B0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A47AE-6730-D9A9-2168-8A16B87E1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AC97C-5577-1EE0-897A-50670B76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9A6D-AA76-434E-8A67-A2DEDA35A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083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2CF18-20C9-F382-B018-A18FC6D73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FAC7D-FE75-EF47-3CE7-192DDAE05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4155E-39C5-4C70-0F9C-5945AA561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77CAB-2BCB-91D1-132C-73F002864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9018-9C5F-4F01-A541-9A26B462F5B0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89E92-5A4C-648D-B8C4-DA7B42468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79CC6-D96A-954D-9D15-C26ACC522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9A6D-AA76-434E-8A67-A2DEDA35A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92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5E1E2-EF11-3448-336C-6510B420A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7198D-6693-871A-9483-ACD6B6C17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D4A3A-D385-12D3-8D9F-55A1E8FFA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C64DE3-813E-3F4F-D949-DE12473E4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40B04-89C4-4B16-99A8-AB6DF39995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4B8A75-28AD-B75A-FE58-DD0105F87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9018-9C5F-4F01-A541-9A26B462F5B0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505CB-F0D7-B962-8289-EDCC864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AFEE23-722E-0B9F-2E85-F0301DD9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9A6D-AA76-434E-8A67-A2DEDA35A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92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6F1BC-620F-BEFE-A730-1B9A7C73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5EF8DF-6C84-3F7F-8AC7-AE69382CC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9018-9C5F-4F01-A541-9A26B462F5B0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622A9-D7E8-D7B6-EF5E-E82C1D6B5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DCFC9E-6FBE-FC66-551A-943E9138C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9A6D-AA76-434E-8A67-A2DEDA35A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93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355B8-25CF-96CA-9527-7052D237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9018-9C5F-4F01-A541-9A26B462F5B0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0345E1-5F01-BA57-D158-32A9531FA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489DE-2BCB-26A2-60FE-12F69DA61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9A6D-AA76-434E-8A67-A2DEDA35A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629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0949B-4919-97AD-90CC-FC2641CBE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4BDD4-8659-CF86-BA3A-C9B5BD2C2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FE839-AF0D-F5BD-EDB0-89A1D4B3C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E7D03-2929-AFBB-D098-A073B27FD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9018-9C5F-4F01-A541-9A26B462F5B0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2208F-801E-B31C-68B2-B9A5BB15B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D69FE-AF1A-7E8B-9F63-1694D35A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9A6D-AA76-434E-8A67-A2DEDA35A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95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4331-B484-CBBD-FF7D-E17E4723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8CAB07-3E26-4FD9-7270-2215CBBEB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15C76-9A51-E6F5-096A-291378E3E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82C24-CA93-A647-17DB-D91C749FC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9018-9C5F-4F01-A541-9A26B462F5B0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A508E-B588-911A-588F-987C372DE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482A1-D129-A43E-B356-B181AAF4F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9A6D-AA76-434E-8A67-A2DEDA35A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242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B574B5-0F5A-0AA5-3AF8-6C8E80B3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CDED3-370B-A73A-8D4F-E58FBEE1B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00D93-9229-C1A9-62E6-775725EB9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49018-9C5F-4F01-A541-9A26B462F5B0}" type="datetimeFigureOut">
              <a:rPr lang="en-IN" smtClean="0"/>
              <a:t>05-09-2022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8A80-DA9F-DEBF-4AA1-6656B92E7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83ADF-30BB-61D1-868C-466727369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E9A6D-AA76-434E-8A67-A2DEDA35A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64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985C5-F34D-777D-A792-18F321DB78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841C9-741C-DAA1-60DA-08474130E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E0DD3854-3AC4-FC74-1D5B-7475B6FF1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92" y="275785"/>
            <a:ext cx="10317015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4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B527E9-3C40-F3EF-FDE5-DE6D8A9F7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07" y="1825625"/>
            <a:ext cx="8817185" cy="4351338"/>
          </a:xfrm>
        </p:spPr>
      </p:pic>
    </p:spTree>
    <p:extLst>
      <p:ext uri="{BB962C8B-B14F-4D97-AF65-F5344CB8AC3E}">
        <p14:creationId xmlns:p14="http://schemas.microsoft.com/office/powerpoint/2010/main" val="545248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0F48D5-06FF-EC3E-92D5-919B93492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50" y="1825625"/>
            <a:ext cx="7867499" cy="4351338"/>
          </a:xfrm>
        </p:spPr>
      </p:pic>
    </p:spTree>
    <p:extLst>
      <p:ext uri="{BB962C8B-B14F-4D97-AF65-F5344CB8AC3E}">
        <p14:creationId xmlns:p14="http://schemas.microsoft.com/office/powerpoint/2010/main" val="319443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DABED1-6222-EC30-8DD0-968D5A01D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872" y="1825625"/>
            <a:ext cx="7324256" cy="4351338"/>
          </a:xfrm>
        </p:spPr>
      </p:pic>
    </p:spTree>
    <p:extLst>
      <p:ext uri="{BB962C8B-B14F-4D97-AF65-F5344CB8AC3E}">
        <p14:creationId xmlns:p14="http://schemas.microsoft.com/office/powerpoint/2010/main" val="65590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8A2006-792A-51DB-2A75-2CF102094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679" y="1825625"/>
            <a:ext cx="8926642" cy="4351338"/>
          </a:xfrm>
        </p:spPr>
      </p:pic>
    </p:spTree>
    <p:extLst>
      <p:ext uri="{BB962C8B-B14F-4D97-AF65-F5344CB8AC3E}">
        <p14:creationId xmlns:p14="http://schemas.microsoft.com/office/powerpoint/2010/main" val="46155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9FD57-7924-2102-1DD3-61BE1916C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60" y="1825625"/>
            <a:ext cx="7247280" cy="4351338"/>
          </a:xfrm>
        </p:spPr>
      </p:pic>
    </p:spTree>
    <p:extLst>
      <p:ext uri="{BB962C8B-B14F-4D97-AF65-F5344CB8AC3E}">
        <p14:creationId xmlns:p14="http://schemas.microsoft.com/office/powerpoint/2010/main" val="2862885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E3C872-1F6A-FEC5-440E-F846776A8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08" y="1825625"/>
            <a:ext cx="8901184" cy="4351338"/>
          </a:xfrm>
        </p:spPr>
      </p:pic>
    </p:spTree>
    <p:extLst>
      <p:ext uri="{BB962C8B-B14F-4D97-AF65-F5344CB8AC3E}">
        <p14:creationId xmlns:p14="http://schemas.microsoft.com/office/powerpoint/2010/main" val="3997741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1FF69-181E-0E6D-897C-E653B3EC4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30" y="1825625"/>
            <a:ext cx="7618740" cy="4351338"/>
          </a:xfrm>
        </p:spPr>
      </p:pic>
    </p:spTree>
    <p:extLst>
      <p:ext uri="{BB962C8B-B14F-4D97-AF65-F5344CB8AC3E}">
        <p14:creationId xmlns:p14="http://schemas.microsoft.com/office/powerpoint/2010/main" val="1747343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1B48D9-6117-1288-1D26-6D1440046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047" y="1825625"/>
            <a:ext cx="7743906" cy="4351338"/>
          </a:xfrm>
        </p:spPr>
      </p:pic>
    </p:spTree>
    <p:extLst>
      <p:ext uri="{BB962C8B-B14F-4D97-AF65-F5344CB8AC3E}">
        <p14:creationId xmlns:p14="http://schemas.microsoft.com/office/powerpoint/2010/main" val="300866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697666-E5C9-D841-F72D-4C2BC121D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747" y="1825625"/>
            <a:ext cx="8224506" cy="4351338"/>
          </a:xfrm>
        </p:spPr>
      </p:pic>
    </p:spTree>
    <p:extLst>
      <p:ext uri="{BB962C8B-B14F-4D97-AF65-F5344CB8AC3E}">
        <p14:creationId xmlns:p14="http://schemas.microsoft.com/office/powerpoint/2010/main" val="1409579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12D717-71A2-976C-2DDB-2C4FDF18A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91" y="1825625"/>
            <a:ext cx="7887818" cy="4351338"/>
          </a:xfrm>
        </p:spPr>
      </p:pic>
    </p:spTree>
    <p:extLst>
      <p:ext uri="{BB962C8B-B14F-4D97-AF65-F5344CB8AC3E}">
        <p14:creationId xmlns:p14="http://schemas.microsoft.com/office/powerpoint/2010/main" val="2591700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D7472A-174C-1FD9-D761-1EC4017C7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81" y="1825625"/>
            <a:ext cx="9506637" cy="4351338"/>
          </a:xfrm>
        </p:spPr>
      </p:pic>
    </p:spTree>
    <p:extLst>
      <p:ext uri="{BB962C8B-B14F-4D97-AF65-F5344CB8AC3E}">
        <p14:creationId xmlns:p14="http://schemas.microsoft.com/office/powerpoint/2010/main" val="502401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367A9-937B-EE06-01AE-764C0A3DD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75" y="1825625"/>
            <a:ext cx="7873849" cy="4351338"/>
          </a:xfrm>
        </p:spPr>
      </p:pic>
    </p:spTree>
    <p:extLst>
      <p:ext uri="{BB962C8B-B14F-4D97-AF65-F5344CB8AC3E}">
        <p14:creationId xmlns:p14="http://schemas.microsoft.com/office/powerpoint/2010/main" val="1372101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0E1F5F-E161-4F9B-58D7-82E57EDB8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38" y="1825625"/>
            <a:ext cx="8943524" cy="4351338"/>
          </a:xfrm>
        </p:spPr>
      </p:pic>
    </p:spTree>
    <p:extLst>
      <p:ext uri="{BB962C8B-B14F-4D97-AF65-F5344CB8AC3E}">
        <p14:creationId xmlns:p14="http://schemas.microsoft.com/office/powerpoint/2010/main" val="3804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05918A-9214-4047-8637-8CB79F50C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405" y="1825625"/>
            <a:ext cx="8621190" cy="4351338"/>
          </a:xfrm>
        </p:spPr>
      </p:pic>
    </p:spTree>
    <p:extLst>
      <p:ext uri="{BB962C8B-B14F-4D97-AF65-F5344CB8AC3E}">
        <p14:creationId xmlns:p14="http://schemas.microsoft.com/office/powerpoint/2010/main" val="2562275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FDEAD1-5EF3-1915-42BD-DE51D1331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000" y="1825625"/>
            <a:ext cx="6811999" cy="4351338"/>
          </a:xfrm>
        </p:spPr>
      </p:pic>
    </p:spTree>
    <p:extLst>
      <p:ext uri="{BB962C8B-B14F-4D97-AF65-F5344CB8AC3E}">
        <p14:creationId xmlns:p14="http://schemas.microsoft.com/office/powerpoint/2010/main" val="4060555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497B85-D634-7621-F5A9-2284DDFEE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208" y="1825625"/>
            <a:ext cx="6829583" cy="4351338"/>
          </a:xfrm>
        </p:spPr>
      </p:pic>
    </p:spTree>
    <p:extLst>
      <p:ext uri="{BB962C8B-B14F-4D97-AF65-F5344CB8AC3E}">
        <p14:creationId xmlns:p14="http://schemas.microsoft.com/office/powerpoint/2010/main" val="1027558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B8A30A-D44A-4E49-61AC-FA8B397DC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62" y="2300844"/>
            <a:ext cx="9145276" cy="3400900"/>
          </a:xfrm>
        </p:spPr>
      </p:pic>
    </p:spTree>
    <p:extLst>
      <p:ext uri="{BB962C8B-B14F-4D97-AF65-F5344CB8AC3E}">
        <p14:creationId xmlns:p14="http://schemas.microsoft.com/office/powerpoint/2010/main" val="995906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C18CD5-0570-2BEB-C9BB-CE96C0979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09" y="1852258"/>
            <a:ext cx="9465782" cy="4351338"/>
          </a:xfrm>
        </p:spPr>
      </p:pic>
    </p:spTree>
    <p:extLst>
      <p:ext uri="{BB962C8B-B14F-4D97-AF65-F5344CB8AC3E}">
        <p14:creationId xmlns:p14="http://schemas.microsoft.com/office/powerpoint/2010/main" val="2320260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0B51D-1A7F-459F-AAAD-F2B56F1D3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86" y="1825625"/>
            <a:ext cx="9307028" cy="4351338"/>
          </a:xfrm>
        </p:spPr>
      </p:pic>
    </p:spTree>
    <p:extLst>
      <p:ext uri="{BB962C8B-B14F-4D97-AF65-F5344CB8AC3E}">
        <p14:creationId xmlns:p14="http://schemas.microsoft.com/office/powerpoint/2010/main" val="3287839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9424C1-2F72-D072-9465-88B2783A3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314" y="1825625"/>
            <a:ext cx="9433372" cy="4351338"/>
          </a:xfrm>
        </p:spPr>
      </p:pic>
    </p:spTree>
    <p:extLst>
      <p:ext uri="{BB962C8B-B14F-4D97-AF65-F5344CB8AC3E}">
        <p14:creationId xmlns:p14="http://schemas.microsoft.com/office/powerpoint/2010/main" val="2715705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87C4AD-9384-49DC-500C-7098D521C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573" y="1825625"/>
            <a:ext cx="9282854" cy="4351338"/>
          </a:xfrm>
        </p:spPr>
      </p:pic>
    </p:spTree>
    <p:extLst>
      <p:ext uri="{BB962C8B-B14F-4D97-AF65-F5344CB8AC3E}">
        <p14:creationId xmlns:p14="http://schemas.microsoft.com/office/powerpoint/2010/main" val="4016694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B20A5E-BFB3-4996-E700-A350F6084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73" y="1825625"/>
            <a:ext cx="8614053" cy="4351338"/>
          </a:xfrm>
        </p:spPr>
      </p:pic>
    </p:spTree>
    <p:extLst>
      <p:ext uri="{BB962C8B-B14F-4D97-AF65-F5344CB8AC3E}">
        <p14:creationId xmlns:p14="http://schemas.microsoft.com/office/powerpoint/2010/main" val="1689189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A37467-5CA9-28EB-78BA-22DE01AB0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068" y="1825625"/>
            <a:ext cx="9109864" cy="4351338"/>
          </a:xfrm>
        </p:spPr>
      </p:pic>
    </p:spTree>
    <p:extLst>
      <p:ext uri="{BB962C8B-B14F-4D97-AF65-F5344CB8AC3E}">
        <p14:creationId xmlns:p14="http://schemas.microsoft.com/office/powerpoint/2010/main" val="90164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89FE7B-F0DC-8017-B2AE-452673175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864" y="1825625"/>
            <a:ext cx="8438271" cy="4351338"/>
          </a:xfrm>
        </p:spPr>
      </p:pic>
    </p:spTree>
    <p:extLst>
      <p:ext uri="{BB962C8B-B14F-4D97-AF65-F5344CB8AC3E}">
        <p14:creationId xmlns:p14="http://schemas.microsoft.com/office/powerpoint/2010/main" val="3323396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D4D1D-847D-E0BD-B902-B11F0E078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382" y="1825625"/>
            <a:ext cx="8813235" cy="4351338"/>
          </a:xfrm>
        </p:spPr>
      </p:pic>
    </p:spTree>
    <p:extLst>
      <p:ext uri="{BB962C8B-B14F-4D97-AF65-F5344CB8AC3E}">
        <p14:creationId xmlns:p14="http://schemas.microsoft.com/office/powerpoint/2010/main" val="2190809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38646D-AF72-6674-7CC6-BF7056FF9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686" y="1825625"/>
            <a:ext cx="7652627" cy="4351338"/>
          </a:xfrm>
        </p:spPr>
      </p:pic>
    </p:spTree>
    <p:extLst>
      <p:ext uri="{BB962C8B-B14F-4D97-AF65-F5344CB8AC3E}">
        <p14:creationId xmlns:p14="http://schemas.microsoft.com/office/powerpoint/2010/main" val="1224346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572A35-0574-581B-0D7B-177066748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772" y="1825625"/>
            <a:ext cx="8962456" cy="4351338"/>
          </a:xfrm>
        </p:spPr>
      </p:pic>
    </p:spTree>
    <p:extLst>
      <p:ext uri="{BB962C8B-B14F-4D97-AF65-F5344CB8AC3E}">
        <p14:creationId xmlns:p14="http://schemas.microsoft.com/office/powerpoint/2010/main" val="3816353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A11A1-F268-5B34-305A-6EDB5212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492"/>
            <a:ext cx="10515600" cy="1325563"/>
          </a:xfrm>
        </p:spPr>
        <p:txBody>
          <a:bodyPr>
            <a:normAutofit/>
          </a:bodyPr>
          <a:lstStyle/>
          <a:p>
            <a:r>
              <a:rPr lang="en-IN" sz="5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Phases of DevOps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5FA91D-A6F8-EF1E-C20D-E8C0B9648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54" y="1825625"/>
            <a:ext cx="6859291" cy="4351338"/>
          </a:xfrm>
        </p:spPr>
      </p:pic>
    </p:spTree>
    <p:extLst>
      <p:ext uri="{BB962C8B-B14F-4D97-AF65-F5344CB8AC3E}">
        <p14:creationId xmlns:p14="http://schemas.microsoft.com/office/powerpoint/2010/main" val="3936841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C843AC-67EB-6513-EF93-E2B796C38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925" y="1825625"/>
            <a:ext cx="7504149" cy="4351338"/>
          </a:xfrm>
        </p:spPr>
      </p:pic>
    </p:spTree>
    <p:extLst>
      <p:ext uri="{BB962C8B-B14F-4D97-AF65-F5344CB8AC3E}">
        <p14:creationId xmlns:p14="http://schemas.microsoft.com/office/powerpoint/2010/main" val="215176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4</Words>
  <Application>Microsoft Office PowerPoint</Application>
  <PresentationFormat>Widescreen</PresentationFormat>
  <Paragraphs>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Phases of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SANGEETA DHANKHAR</dc:creator>
  <cp:lastModifiedBy>SANGEETA DHANKHAR</cp:lastModifiedBy>
  <cp:revision>7</cp:revision>
  <dcterms:created xsi:type="dcterms:W3CDTF">2022-09-04T23:29:51Z</dcterms:created>
  <dcterms:modified xsi:type="dcterms:W3CDTF">2022-09-05T16:19:20Z</dcterms:modified>
</cp:coreProperties>
</file>